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4016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14 </a:t>
            </a:r>
            <a:r>
              <a:rPr lang="ru-RU" sz="3600" dirty="0" err="1" smtClean="0"/>
              <a:t>нче</a:t>
            </a:r>
            <a:r>
              <a:rPr lang="ru-RU" sz="3600" dirty="0" smtClean="0"/>
              <a:t> октябрь</a:t>
            </a:r>
            <a:r>
              <a:rPr lang="tt-RU" sz="3600" dirty="0" smtClean="0"/>
              <a:t>дә мәктәбебездә “Татарча диктант” акциясе утте.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MG-20231014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6672567" cy="375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36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/>
          </a:bodyPr>
          <a:lstStyle/>
          <a:p>
            <a:pPr algn="l"/>
            <a:r>
              <a:rPr lang="tt-RU" dirty="0" smtClean="0">
                <a:solidFill>
                  <a:schemeClr val="tx1"/>
                </a:solidFill>
              </a:rPr>
              <a:t>Укучылар, укытучылар, әти- әниләр бергәләп туган телебездә диктант яздылар.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IMG-20231014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18" y="2674938"/>
            <a:ext cx="6128701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06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/>
            </a:r>
            <a:br>
              <a:rPr lang="tt-RU" dirty="0" smtClean="0"/>
            </a:br>
            <a:r>
              <a:rPr lang="tt-RU" sz="2200" dirty="0" smtClean="0">
                <a:solidFill>
                  <a:schemeClr val="tx1"/>
                </a:solidFill>
              </a:rPr>
              <a:t>Барлыгы 30 кеше катнашты. Шулар арасында  3 әти-әни, 4 укытучы, 23 укучы.Диктант алдыннан әлеге чараның мөһимлеге, актуал</a:t>
            </a:r>
            <a:r>
              <a:rPr lang="ru-RU" sz="2200" dirty="0" err="1" smtClean="0">
                <a:solidFill>
                  <a:schemeClr val="tx1"/>
                </a:solidFill>
              </a:rPr>
              <a:t>ьлеге</a:t>
            </a:r>
            <a:r>
              <a:rPr lang="ru-RU" sz="2200" dirty="0" smtClean="0">
                <a:solidFill>
                  <a:schemeClr val="tx1"/>
                </a:solidFill>
              </a:rPr>
              <a:t>  </a:t>
            </a:r>
            <a:r>
              <a:rPr lang="ru-RU" sz="2200" dirty="0" err="1" smtClean="0">
                <a:solidFill>
                  <a:schemeClr val="tx1"/>
                </a:solidFill>
              </a:rPr>
              <a:t>искәртелеп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утте</a:t>
            </a:r>
            <a:r>
              <a:rPr lang="ru-RU" sz="2200" dirty="0" smtClean="0">
                <a:solidFill>
                  <a:schemeClr val="tx1"/>
                </a:solidFill>
              </a:rPr>
              <a:t>. </a:t>
            </a:r>
            <a:r>
              <a:rPr lang="ru-RU" sz="2200" dirty="0" err="1" smtClean="0">
                <a:solidFill>
                  <a:schemeClr val="tx1"/>
                </a:solidFill>
              </a:rPr>
              <a:t>Катнашучылар</a:t>
            </a:r>
            <a:r>
              <a:rPr lang="ru-RU" sz="2200" dirty="0" smtClean="0">
                <a:solidFill>
                  <a:schemeClr val="tx1"/>
                </a:solidFill>
              </a:rPr>
              <a:t> «</a:t>
            </a:r>
            <a:r>
              <a:rPr lang="ru-RU" sz="2200" dirty="0" err="1" smtClean="0">
                <a:solidFill>
                  <a:schemeClr val="tx1"/>
                </a:solidFill>
              </a:rPr>
              <a:t>Таҗетдин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ялчыгол</a:t>
            </a:r>
            <a:r>
              <a:rPr lang="ru-RU" sz="2200" dirty="0" smtClean="0">
                <a:solidFill>
                  <a:schemeClr val="tx1"/>
                </a:solidFill>
              </a:rPr>
              <a:t>» </a:t>
            </a:r>
            <a:r>
              <a:rPr lang="ru-RU" sz="2200" dirty="0" err="1" smtClean="0">
                <a:solidFill>
                  <a:schemeClr val="tx1"/>
                </a:solidFill>
              </a:rPr>
              <a:t>әсереннән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алынган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өзекне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язып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кына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калмадылар</a:t>
            </a:r>
            <a:r>
              <a:rPr lang="ru-RU" sz="2200" dirty="0" smtClean="0">
                <a:solidFill>
                  <a:schemeClr val="tx1"/>
                </a:solidFill>
              </a:rPr>
              <a:t>,  </a:t>
            </a:r>
            <a:r>
              <a:rPr lang="ru-RU" sz="2200" dirty="0" err="1" smtClean="0">
                <a:solidFill>
                  <a:schemeClr val="tx1"/>
                </a:solidFill>
              </a:rPr>
              <a:t>анда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күтәрелгән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проблемалар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турында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фикерләре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err="1" smtClean="0">
                <a:solidFill>
                  <a:schemeClr val="tx1"/>
                </a:solidFill>
              </a:rPr>
              <a:t>белән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дә</a:t>
            </a:r>
            <a:r>
              <a:rPr lang="ru-RU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</a:rPr>
              <a:t>уртаклаштылар</a:t>
            </a:r>
            <a:r>
              <a:rPr lang="ru-RU" sz="3100" dirty="0" smtClean="0">
                <a:solidFill>
                  <a:schemeClr val="tx1"/>
                </a:solidFill>
              </a:rPr>
              <a:t>.</a:t>
            </a:r>
            <a:endParaRPr lang="ru-RU" sz="3100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\Desktop\IMG-20231014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76638"/>
            <a:ext cx="2459049" cy="436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IMG-20231014-WA00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22816"/>
            <a:ext cx="2999424" cy="168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IMG-20231014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11867"/>
            <a:ext cx="3528392" cy="198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IMG-20231014-WA00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4032448" cy="227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5006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</TotalTime>
  <Words>24</Words>
  <Application>Microsoft Office PowerPoint</Application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14 нче октябрьдә мәктәбебездә “Татарча диктант” акциясе утте.</vt:lpstr>
      <vt:lpstr>Укучылар, укытучылар, әти- әниләр бергәләп туган телебездә диктант яздылар. </vt:lpstr>
      <vt:lpstr> Барлыгы 30 кеше катнашты. Шулар арасында  3 әти-әни, 4 укытучы, 23 укучы.Диктант алдыннан әлеге чараның мөһимлеге, актуальлеге  искәртелеп утте. Катнашучылар «Таҗетдин ялчыгол» әсереннән алынган өзекне язып кына калмадылар,  анда күтәрелгән проблемалар турында фикерләре  белән дә уртаклаштылар.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нче октябрьдә мәктәбебездә “Татарча диктант” акциясе утте.</dc:title>
  <dc:creator>User</dc:creator>
  <cp:lastModifiedBy>Пользователь Windows</cp:lastModifiedBy>
  <cp:revision>3</cp:revision>
  <dcterms:created xsi:type="dcterms:W3CDTF">2023-10-16T12:02:45Z</dcterms:created>
  <dcterms:modified xsi:type="dcterms:W3CDTF">2023-10-16T12:24:20Z</dcterms:modified>
</cp:coreProperties>
</file>